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5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38E64-7F1D-4D0A-8411-28E7600746E4}" type="datetimeFigureOut">
              <a:rPr lang="es-ES" smtClean="0"/>
              <a:t>15/06/2017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346C8-D885-4715-B7F2-2B8BC9AD757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718214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38E64-7F1D-4D0A-8411-28E7600746E4}" type="datetimeFigureOut">
              <a:rPr lang="es-ES" smtClean="0"/>
              <a:t>15/06/2017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346C8-D885-4715-B7F2-2B8BC9AD757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11391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38E64-7F1D-4D0A-8411-28E7600746E4}" type="datetimeFigureOut">
              <a:rPr lang="es-ES" smtClean="0"/>
              <a:t>15/06/2017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346C8-D885-4715-B7F2-2B8BC9AD757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05990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38E64-7F1D-4D0A-8411-28E7600746E4}" type="datetimeFigureOut">
              <a:rPr lang="es-ES" smtClean="0"/>
              <a:t>15/06/2017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346C8-D885-4715-B7F2-2B8BC9AD757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67160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38E64-7F1D-4D0A-8411-28E7600746E4}" type="datetimeFigureOut">
              <a:rPr lang="es-ES" smtClean="0"/>
              <a:t>15/06/2017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346C8-D885-4715-B7F2-2B8BC9AD757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7599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38E64-7F1D-4D0A-8411-28E7600746E4}" type="datetimeFigureOut">
              <a:rPr lang="es-ES" smtClean="0"/>
              <a:t>15/06/2017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346C8-D885-4715-B7F2-2B8BC9AD757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827638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38E64-7F1D-4D0A-8411-28E7600746E4}" type="datetimeFigureOut">
              <a:rPr lang="es-ES" smtClean="0"/>
              <a:t>15/06/2017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346C8-D885-4715-B7F2-2B8BC9AD757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223936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38E64-7F1D-4D0A-8411-28E7600746E4}" type="datetimeFigureOut">
              <a:rPr lang="es-ES" smtClean="0"/>
              <a:t>15/06/2017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346C8-D885-4715-B7F2-2B8BC9AD757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07212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38E64-7F1D-4D0A-8411-28E7600746E4}" type="datetimeFigureOut">
              <a:rPr lang="es-ES" smtClean="0"/>
              <a:t>15/06/2017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346C8-D885-4715-B7F2-2B8BC9AD757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536801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38E64-7F1D-4D0A-8411-28E7600746E4}" type="datetimeFigureOut">
              <a:rPr lang="es-ES" smtClean="0"/>
              <a:t>15/06/2017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346C8-D885-4715-B7F2-2B8BC9AD757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976980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38E64-7F1D-4D0A-8411-28E7600746E4}" type="datetimeFigureOut">
              <a:rPr lang="es-ES" smtClean="0"/>
              <a:t>15/06/2017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346C8-D885-4715-B7F2-2B8BC9AD757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711700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838E64-7F1D-4D0A-8411-28E7600746E4}" type="datetimeFigureOut">
              <a:rPr lang="es-ES" smtClean="0"/>
              <a:t>15/06/2017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346C8-D885-4715-B7F2-2B8BC9AD757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456212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39552" y="620688"/>
            <a:ext cx="7772400" cy="1470025"/>
          </a:xfrm>
        </p:spPr>
        <p:txBody>
          <a:bodyPr/>
          <a:lstStyle/>
          <a:p>
            <a:r>
              <a:rPr lang="es-ES" dirty="0" smtClean="0"/>
              <a:t>Cleopatra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43608" y="1772816"/>
            <a:ext cx="6400800" cy="1752600"/>
          </a:xfrm>
        </p:spPr>
        <p:txBody>
          <a:bodyPr/>
          <a:lstStyle/>
          <a:p>
            <a:r>
              <a:rPr lang="es-ES" dirty="0" smtClean="0"/>
              <a:t>Jimena Navarro</a:t>
            </a:r>
            <a:endParaRPr lang="es-E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070735"/>
            <a:ext cx="3096344" cy="3006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535843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¿Quien era Cleopatra?</a:t>
            </a:r>
            <a:br>
              <a:rPr lang="es-ES" dirty="0" smtClean="0"/>
            </a:b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FUE LA ULTIMA REINA DE EGIPTO</a:t>
            </a:r>
            <a:endParaRPr lang="es-E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492896"/>
            <a:ext cx="4032448" cy="398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197625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¿Donde </a:t>
            </a:r>
            <a:r>
              <a:rPr lang="es-ES" dirty="0" err="1" smtClean="0"/>
              <a:t>vivia</a:t>
            </a:r>
            <a:r>
              <a:rPr lang="es-ES" dirty="0" smtClean="0"/>
              <a:t> Cleopatra?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En </a:t>
            </a:r>
            <a:r>
              <a:rPr lang="es-ES" dirty="0"/>
              <a:t>E</a:t>
            </a:r>
            <a:r>
              <a:rPr lang="es-ES" dirty="0" smtClean="0"/>
              <a:t>gipto que  está  en África</a:t>
            </a:r>
            <a:endParaRPr lang="es-E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996952"/>
            <a:ext cx="3809794" cy="2756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646813"/>
            <a:ext cx="3286366" cy="34566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436144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INFORMACION DE CLEOPATRA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 </a:t>
            </a:r>
            <a:r>
              <a:rPr lang="es-ES" dirty="0" smtClean="0"/>
              <a:t>CLEOPATRA NO SE </a:t>
            </a:r>
            <a:r>
              <a:rPr lang="es-ES" dirty="0" smtClean="0"/>
              <a:t>CASO </a:t>
            </a:r>
            <a:r>
              <a:rPr lang="es-ES" dirty="0" smtClean="0"/>
              <a:t>CON SU HERMANO </a:t>
            </a:r>
            <a:r>
              <a:rPr lang="es-ES" dirty="0" smtClean="0"/>
              <a:t>TOLOMEO.</a:t>
            </a:r>
            <a:endParaRPr lang="es-E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8" y="3501009"/>
            <a:ext cx="4026088" cy="2679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281591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 pattern="rectangle" dir="ou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MAS INFORMACION DE CLEOPATRA</a:t>
            </a:r>
            <a:br>
              <a:rPr lang="es-ES" dirty="0" smtClean="0"/>
            </a:b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SE </a:t>
            </a:r>
            <a:r>
              <a:rPr lang="es-ES" dirty="0"/>
              <a:t>E</a:t>
            </a:r>
            <a:r>
              <a:rPr lang="es-ES" dirty="0" smtClean="0"/>
              <a:t>NAMORO </a:t>
            </a:r>
            <a:r>
              <a:rPr lang="es-ES" dirty="0" smtClean="0"/>
              <a:t>DE JULIO </a:t>
            </a:r>
            <a:r>
              <a:rPr lang="es-ES" dirty="0" smtClean="0"/>
              <a:t>CESAR </a:t>
            </a:r>
            <a:r>
              <a:rPr lang="es-ES" dirty="0" smtClean="0"/>
              <a:t>Y TUVIERON UN NIÑO Y CUANDO MURIO JULIO </a:t>
            </a:r>
            <a:r>
              <a:rPr lang="es-ES" dirty="0" smtClean="0"/>
              <a:t>CESAR </a:t>
            </a:r>
            <a:r>
              <a:rPr lang="es-ES" dirty="0" smtClean="0"/>
              <a:t>SE </a:t>
            </a:r>
            <a:r>
              <a:rPr lang="es-ES" dirty="0" smtClean="0"/>
              <a:t>ENAMORO DE </a:t>
            </a:r>
            <a:r>
              <a:rPr lang="es-ES" dirty="0" smtClean="0"/>
              <a:t>MARCO </a:t>
            </a:r>
            <a:r>
              <a:rPr lang="es-ES" dirty="0" smtClean="0"/>
              <a:t>ANTONIO</a:t>
            </a:r>
            <a:endParaRPr lang="es-E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933056"/>
            <a:ext cx="3327914" cy="2275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645024"/>
            <a:ext cx="2448272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700090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dir="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¿Como era Cleopatra</a:t>
            </a:r>
            <a:r>
              <a:rPr lang="es-ES" sz="4000" dirty="0" smtClean="0"/>
              <a:t>?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Era muy guapa y inteligente.</a:t>
            </a:r>
          </a:p>
          <a:p>
            <a:r>
              <a:rPr lang="es-ES" dirty="0" smtClean="0"/>
              <a:t>Que sabia hablar 8 idiomas.</a:t>
            </a:r>
            <a:endParaRPr lang="es-E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7285" y="2708920"/>
            <a:ext cx="6019800" cy="374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770701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 dir="vert"/>
      </p:transition>
    </mc:Choice>
    <mc:Fallback>
      <p:transition spd="slow">
        <p:checker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¿Dónde se puede ver la momia de Cleopatra?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En el museo británico.</a:t>
            </a:r>
            <a:endParaRPr lang="es-E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287259"/>
            <a:ext cx="5234260" cy="38879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355891"/>
            <a:ext cx="2677234" cy="20079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437018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90</Words>
  <Application>Microsoft Office PowerPoint</Application>
  <PresentationFormat>Presentación en pantalla (4:3)</PresentationFormat>
  <Paragraphs>15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8" baseType="lpstr">
      <vt:lpstr>Tema de Office</vt:lpstr>
      <vt:lpstr>Cleopatra</vt:lpstr>
      <vt:lpstr>¿Quien era Cleopatra? </vt:lpstr>
      <vt:lpstr>¿Donde vivia Cleopatra?</vt:lpstr>
      <vt:lpstr> INFORMACION DE CLEOPATRA</vt:lpstr>
      <vt:lpstr>MAS INFORMACION DE CLEOPATRA </vt:lpstr>
      <vt:lpstr>¿Como era Cleopatra?</vt:lpstr>
      <vt:lpstr>¿Dónde se puede ver la momia de Cleopatra?</vt:lpstr>
    </vt:vector>
  </TitlesOfParts>
  <Company>Lobillo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Cleopatra</dc:title>
  <dc:creator>TIC</dc:creator>
  <cp:lastModifiedBy>Aula</cp:lastModifiedBy>
  <cp:revision>8</cp:revision>
  <dcterms:created xsi:type="dcterms:W3CDTF">2017-06-15T12:48:59Z</dcterms:created>
  <dcterms:modified xsi:type="dcterms:W3CDTF">2017-06-15T16:01:30Z</dcterms:modified>
</cp:coreProperties>
</file>